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14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97F962-3E33-4514-8DDD-8E974A889827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2CDFAD-FCCE-4768-AC75-BE9AECBEF00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2CDFAD-FCCE-4768-AC75-BE9AECBEF003}" type="slidenum">
              <a:rPr lang="ru-RU" smtClean="0"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D643E-7DAF-436F-BEF0-CA4189E90D7F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0FC34-E5D5-4A5B-A9EB-9B7FB99105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D643E-7DAF-436F-BEF0-CA4189E90D7F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0FC34-E5D5-4A5B-A9EB-9B7FB99105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D643E-7DAF-436F-BEF0-CA4189E90D7F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0FC34-E5D5-4A5B-A9EB-9B7FB99105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83D643E-7DAF-436F-BEF0-CA4189E90D7F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F20FC34-E5D5-4A5B-A9EB-9B7FB99105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3D643E-7DAF-436F-BEF0-CA4189E90D7F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20FC34-E5D5-4A5B-A9EB-9B7FB991054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3D643E-7DAF-436F-BEF0-CA4189E90D7F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20FC34-E5D5-4A5B-A9EB-9B7FB991054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3D643E-7DAF-436F-BEF0-CA4189E90D7F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20FC34-E5D5-4A5B-A9EB-9B7FB991054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3D643E-7DAF-436F-BEF0-CA4189E90D7F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20FC34-E5D5-4A5B-A9EB-9B7FB991054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3D643E-7DAF-436F-BEF0-CA4189E90D7F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20FC34-E5D5-4A5B-A9EB-9B7FB9910542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3D643E-7DAF-436F-BEF0-CA4189E90D7F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20FC34-E5D5-4A5B-A9EB-9B7FB99105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83D643E-7DAF-436F-BEF0-CA4189E90D7F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20FC34-E5D5-4A5B-A9EB-9B7FB991054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D643E-7DAF-436F-BEF0-CA4189E90D7F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0FC34-E5D5-4A5B-A9EB-9B7FB99105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83D643E-7DAF-436F-BEF0-CA4189E90D7F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F20FC34-E5D5-4A5B-A9EB-9B7FB991054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3D643E-7DAF-436F-BEF0-CA4189E90D7F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20FC34-E5D5-4A5B-A9EB-9B7FB99105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3D643E-7DAF-436F-BEF0-CA4189E90D7F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20FC34-E5D5-4A5B-A9EB-9B7FB99105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D643E-7DAF-436F-BEF0-CA4189E90D7F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0FC34-E5D5-4A5B-A9EB-9B7FB99105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D643E-7DAF-436F-BEF0-CA4189E90D7F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0FC34-E5D5-4A5B-A9EB-9B7FB99105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D643E-7DAF-436F-BEF0-CA4189E90D7F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0FC34-E5D5-4A5B-A9EB-9B7FB99105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D643E-7DAF-436F-BEF0-CA4189E90D7F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0FC34-E5D5-4A5B-A9EB-9B7FB99105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D643E-7DAF-436F-BEF0-CA4189E90D7F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0FC34-E5D5-4A5B-A9EB-9B7FB99105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D643E-7DAF-436F-BEF0-CA4189E90D7F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0FC34-E5D5-4A5B-A9EB-9B7FB99105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D643E-7DAF-436F-BEF0-CA4189E90D7F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0FC34-E5D5-4A5B-A9EB-9B7FB991054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D643E-7DAF-436F-BEF0-CA4189E90D7F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0FC34-E5D5-4A5B-A9EB-9B7FB991054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83D643E-7DAF-436F-BEF0-CA4189E90D7F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F20FC34-E5D5-4A5B-A9EB-9B7FB991054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2132856"/>
            <a:ext cx="6553910" cy="1015663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АФТÆ У ÆВИ НÆУ?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 (6)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619672" y="1135032"/>
            <a:ext cx="4289821" cy="4657520"/>
          </a:xfrm>
        </p:spPr>
      </p:pic>
      <p:sp>
        <p:nvSpPr>
          <p:cNvPr id="5" name="Прямоугольник 4"/>
          <p:cNvSpPr/>
          <p:nvPr/>
        </p:nvSpPr>
        <p:spPr>
          <a:xfrm>
            <a:off x="6732240" y="1988840"/>
            <a:ext cx="2067489" cy="70788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Афтæ </a:t>
            </a: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у?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99592" y="404664"/>
            <a:ext cx="7279493" cy="76944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-Цæфхад садзæг </a:t>
            </a: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та </a:t>
            </a:r>
            <a:r>
              <a:rPr lang="ru-RU" sz="4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куырд</a:t>
            </a: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 (7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91680" y="1484784"/>
            <a:ext cx="5688632" cy="482453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539552" y="116632"/>
            <a:ext cx="7920880" cy="132343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Суинаг</a:t>
            </a: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коммæгæс гуырд</a:t>
            </a: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у.</a:t>
            </a:r>
          </a:p>
          <a:p>
            <a:r>
              <a:rPr lang="ru-RU" sz="4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Уый</a:t>
            </a: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нæ </a:t>
            </a:r>
            <a:r>
              <a:rPr lang="ru-RU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бæстæйæн </a:t>
            </a:r>
            <a:r>
              <a:rPr lang="ru-RU" sz="4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фырт</a:t>
            </a: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Содержимое 7" descr="i (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31970" r="24777"/>
          <a:stretch>
            <a:fillRect/>
          </a:stretch>
        </p:blipFill>
        <p:spPr>
          <a:xfrm>
            <a:off x="4788024" y="3645024"/>
            <a:ext cx="1656184" cy="1809750"/>
          </a:xfrm>
        </p:spPr>
      </p:pic>
      <p:pic>
        <p:nvPicPr>
          <p:cNvPr id="9" name="Содержимое 3" descr="i.jpg"/>
          <p:cNvPicPr>
            <a:picLocks noChangeAspect="1"/>
          </p:cNvPicPr>
          <p:nvPr/>
        </p:nvPicPr>
        <p:blipFill>
          <a:blip r:embed="rId3" cstate="print"/>
          <a:srcRect l="16989" t="3979" r="20720"/>
          <a:stretch>
            <a:fillRect/>
          </a:stretch>
        </p:blipFill>
        <p:spPr>
          <a:xfrm>
            <a:off x="1403648" y="2636912"/>
            <a:ext cx="2952328" cy="3238519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899592" y="476672"/>
            <a:ext cx="7064691" cy="76944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ru-RU" sz="4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Ис</a:t>
            </a: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нæ </a:t>
            </a: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бур </a:t>
            </a:r>
            <a:r>
              <a:rPr lang="ru-RU" sz="4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хъугæн къæлæу</a:t>
            </a: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139952" y="1700808"/>
            <a:ext cx="3324436" cy="76944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-Афтæ  нæу?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rId2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1556792"/>
            <a:ext cx="4522671" cy="4327096"/>
          </a:xfrm>
        </p:spPr>
      </p:pic>
      <p:pic>
        <p:nvPicPr>
          <p:cNvPr id="7" name="Содержимое 3" descr="rId1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08104" y="2375642"/>
            <a:ext cx="2520280" cy="3064226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475656" y="548680"/>
            <a:ext cx="6646050" cy="76944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-Бирæгътимæ хъазы</a:t>
            </a: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цæу.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067944" y="1484784"/>
            <a:ext cx="2758384" cy="70788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Афтæ нæу?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 (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r="47569"/>
          <a:stretch>
            <a:fillRect/>
          </a:stretch>
        </p:blipFill>
        <p:spPr>
          <a:xfrm>
            <a:off x="1475656" y="1124744"/>
            <a:ext cx="4433466" cy="5165944"/>
          </a:xfrm>
        </p:spPr>
      </p:pic>
      <p:sp>
        <p:nvSpPr>
          <p:cNvPr id="5" name="Прямоугольник 4"/>
          <p:cNvSpPr/>
          <p:nvPr/>
        </p:nvSpPr>
        <p:spPr>
          <a:xfrm>
            <a:off x="611560" y="404664"/>
            <a:ext cx="7617855" cy="76944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Пылæн </a:t>
            </a: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,дам, </a:t>
            </a:r>
            <a:r>
              <a:rPr lang="ru-RU" sz="4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йæ хуыз</a:t>
            </a: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сырх</a:t>
            </a: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у.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588224" y="1988840"/>
            <a:ext cx="1881284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Афтæ </a:t>
            </a: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vereteno-tkackiy-chelnok-i-igolk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83768" y="1916832"/>
            <a:ext cx="4035772" cy="4035772"/>
          </a:xfrm>
        </p:spPr>
      </p:pic>
      <p:sp>
        <p:nvSpPr>
          <p:cNvPr id="5" name="Прямоугольник 4"/>
          <p:cNvSpPr/>
          <p:nvPr/>
        </p:nvSpPr>
        <p:spPr>
          <a:xfrm>
            <a:off x="1043608" y="692696"/>
            <a:ext cx="7285521" cy="76944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ru-RU" sz="4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Судзины</a:t>
            </a: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бырынкъ</a:t>
            </a: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цыргъ</a:t>
            </a: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у.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300192" y="1916832"/>
            <a:ext cx="1881284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Афтæ </a:t>
            </a: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 (4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14629" t="30028" r="20102"/>
          <a:stretch>
            <a:fillRect/>
          </a:stretch>
        </p:blipFill>
        <p:spPr>
          <a:xfrm>
            <a:off x="1475656" y="2276872"/>
            <a:ext cx="6566250" cy="39570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5580112" y="1124744"/>
            <a:ext cx="1699889" cy="58477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Афтæ </a:t>
            </a:r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у?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835696" y="260648"/>
            <a:ext cx="5360763" cy="70788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0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-Гæды хизынмæ цæуы</a:t>
            </a:r>
            <a:r>
              <a:rPr lang="ru-RU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000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41066" y="1600200"/>
            <a:ext cx="7661868" cy="4525963"/>
          </a:xfrm>
        </p:spPr>
      </p:pic>
      <p:sp>
        <p:nvSpPr>
          <p:cNvPr id="5" name="Овал 4"/>
          <p:cNvSpPr/>
          <p:nvPr/>
        </p:nvSpPr>
        <p:spPr>
          <a:xfrm>
            <a:off x="7308304" y="3933056"/>
            <a:ext cx="216024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7380312" y="4869160"/>
            <a:ext cx="144016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1700808"/>
            <a:ext cx="2067489" cy="70788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Афтæ </a:t>
            </a: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у?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403648" y="548680"/>
            <a:ext cx="7253717" cy="76944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-Кæсаг, </a:t>
            </a: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дам, </a:t>
            </a:r>
            <a:r>
              <a:rPr lang="ru-RU" sz="4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хъæрæй кæуы.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 (5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95736" y="1988839"/>
            <a:ext cx="3713757" cy="4032079"/>
          </a:xfrm>
        </p:spPr>
      </p:pic>
      <p:sp>
        <p:nvSpPr>
          <p:cNvPr id="5" name="Прямоугольник 4"/>
          <p:cNvSpPr/>
          <p:nvPr/>
        </p:nvSpPr>
        <p:spPr>
          <a:xfrm>
            <a:off x="6588224" y="1700808"/>
            <a:ext cx="1881284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Афтæ </a:t>
            </a: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у?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43608" y="404664"/>
            <a:ext cx="7376635" cy="76944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ru-RU" sz="4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Теуайы</a:t>
            </a: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рагъ</a:t>
            </a: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, дам, </a:t>
            </a:r>
            <a:r>
              <a:rPr lang="ru-RU" sz="4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лæгъз  </a:t>
            </a: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1484784"/>
            <a:ext cx="4569296" cy="4774914"/>
          </a:xfrm>
        </p:spPr>
      </p:pic>
      <p:sp>
        <p:nvSpPr>
          <p:cNvPr id="5" name="Прямоугольник 4"/>
          <p:cNvSpPr/>
          <p:nvPr/>
        </p:nvSpPr>
        <p:spPr>
          <a:xfrm>
            <a:off x="5940152" y="1844824"/>
            <a:ext cx="2067489" cy="70788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Афтæ </a:t>
            </a: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у?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332656"/>
            <a:ext cx="7502118" cy="76944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-Хъæды цæрæг фос</a:t>
            </a: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– </a:t>
            </a:r>
            <a:r>
              <a:rPr lang="ru-RU" sz="4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сырд</a:t>
            </a: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у</a:t>
            </a: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</TotalTime>
  <Words>109</Words>
  <Application>Microsoft Office PowerPoint</Application>
  <PresentationFormat>Экран (4:3)</PresentationFormat>
  <Paragraphs>22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Тема Office</vt:lpstr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солтан</dc:creator>
  <cp:lastModifiedBy>солтан</cp:lastModifiedBy>
  <cp:revision>6</cp:revision>
  <dcterms:created xsi:type="dcterms:W3CDTF">2015-12-09T14:53:26Z</dcterms:created>
  <dcterms:modified xsi:type="dcterms:W3CDTF">2015-12-09T15:44:57Z</dcterms:modified>
</cp:coreProperties>
</file>